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856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2024-04-23T00:07:07Z</dcterms:modified>
  <cp:revision>13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